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56" r:id="rId9"/>
    <p:sldId id="257" r:id="rId10"/>
    <p:sldId id="260" r:id="rId11"/>
    <p:sldId id="259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589D-C95B-4533-A888-F8A5BF6723D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0A0-332F-4FB0-9423-BBA302C8ED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589D-C95B-4533-A888-F8A5BF6723D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0A0-332F-4FB0-9423-BBA302C8E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589D-C95B-4533-A888-F8A5BF6723D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0A0-332F-4FB0-9423-BBA302C8E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589D-C95B-4533-A888-F8A5BF6723D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0A0-332F-4FB0-9423-BBA302C8ED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589D-C95B-4533-A888-F8A5BF6723D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0A0-332F-4FB0-9423-BBA302C8E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589D-C95B-4533-A888-F8A5BF6723D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0A0-332F-4FB0-9423-BBA302C8ED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589D-C95B-4533-A888-F8A5BF6723D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0A0-332F-4FB0-9423-BBA302C8ED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589D-C95B-4533-A888-F8A5BF6723D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0A0-332F-4FB0-9423-BBA302C8E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589D-C95B-4533-A888-F8A5BF6723D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0A0-332F-4FB0-9423-BBA302C8E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589D-C95B-4533-A888-F8A5BF6723D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0A0-332F-4FB0-9423-BBA302C8E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589D-C95B-4533-A888-F8A5BF6723D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0A0-332F-4FB0-9423-BBA302C8ED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57589D-C95B-4533-A888-F8A5BF6723D3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0620A0-332F-4FB0-9423-BBA302C8ED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«Осенняя ярмарка»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/>
              <a:t>Тип проекта</a:t>
            </a:r>
            <a:r>
              <a:rPr lang="ru-RU" dirty="0"/>
              <a:t>:  </a:t>
            </a:r>
            <a:br>
              <a:rPr lang="ru-RU" dirty="0"/>
            </a:br>
            <a:r>
              <a:rPr lang="ru-RU" dirty="0"/>
              <a:t>краткосрочный, творчески-поисковый</a:t>
            </a:r>
          </a:p>
          <a:p>
            <a:r>
              <a:rPr lang="ru-RU" u="sng" dirty="0"/>
              <a:t>Участники проекта:</a:t>
            </a:r>
            <a:r>
              <a:rPr lang="ru-RU" dirty="0"/>
              <a:t> </a:t>
            </a:r>
          </a:p>
          <a:p>
            <a:r>
              <a:rPr lang="ru-RU" dirty="0"/>
              <a:t>педагоги групп детей 5, 6, 7-го года жизни,</a:t>
            </a:r>
          </a:p>
          <a:p>
            <a:r>
              <a:rPr lang="ru-RU" dirty="0"/>
              <a:t>воспитанники групп 5, 6, 7-го года жизни,</a:t>
            </a:r>
          </a:p>
          <a:p>
            <a:r>
              <a:rPr lang="ru-RU" dirty="0"/>
              <a:t> родители, специалисты, мед. </a:t>
            </a:r>
            <a:r>
              <a:rPr lang="ru-RU" dirty="0" smtClean="0"/>
              <a:t>сестра</a:t>
            </a:r>
          </a:p>
          <a:p>
            <a:r>
              <a:rPr lang="ru-RU" u="sng" dirty="0"/>
              <a:t>Срок реализации:</a:t>
            </a:r>
            <a:r>
              <a:rPr lang="ru-RU" dirty="0"/>
              <a:t>        1 месяц</a:t>
            </a:r>
          </a:p>
          <a:p>
            <a:r>
              <a:rPr lang="ru-RU" u="sng" dirty="0"/>
              <a:t>Возраст детей</a:t>
            </a:r>
            <a:r>
              <a:rPr lang="ru-RU" dirty="0"/>
              <a:t>:          дошкольники 5-7 лет</a:t>
            </a:r>
            <a:r>
              <a:rPr lang="ru-RU" u="sng" dirty="0"/>
              <a:t> </a:t>
            </a:r>
            <a:endParaRPr lang="ru-RU" dirty="0"/>
          </a:p>
          <a:p>
            <a:r>
              <a:rPr lang="ru-RU" u="sng" dirty="0"/>
              <a:t>Форма проведения:</a:t>
            </a:r>
            <a:r>
              <a:rPr lang="ru-RU" dirty="0"/>
              <a:t>     в рамках организации педагогического процесса в непосредственно-образовательной деятельности и в повседневной жизни с учетом принципов частичной интеграции областей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5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осенних шляп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03" y="1628800"/>
            <a:ext cx="680704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8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Осенние песни, хороводы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98429"/>
            <a:ext cx="4262602" cy="319695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4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102174" cy="307663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79104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9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29600" cy="6192688"/>
          </a:xfrm>
        </p:spPr>
        <p:txBody>
          <a:bodyPr>
            <a:normAutofit/>
          </a:bodyPr>
          <a:lstStyle/>
          <a:p>
            <a:r>
              <a:rPr lang="ru-RU" u="sng" dirty="0"/>
              <a:t>Ожидаемый результат</a:t>
            </a:r>
            <a:r>
              <a:rPr lang="ru-RU" dirty="0"/>
              <a:t>     </a:t>
            </a:r>
          </a:p>
          <a:p>
            <a:r>
              <a:rPr lang="ru-RU" dirty="0"/>
              <a:t>Увеличение доли воспитанников с высоким уровнем знаний о труде овощевода, продавца, о хранении, переработке и заготовке овощей, грибов и ягод, растущих на территории Бурятии;</a:t>
            </a:r>
          </a:p>
          <a:p>
            <a:r>
              <a:rPr lang="ru-RU" dirty="0"/>
              <a:t>Улучшение материальной базы групп на основе взаимовыгодного сотрудничества родителей и коллектива МБДОУ</a:t>
            </a:r>
          </a:p>
          <a:p>
            <a:r>
              <a:rPr lang="ru-RU" u="sng" dirty="0"/>
              <a:t>Практическая значимость </a:t>
            </a:r>
            <a:r>
              <a:rPr lang="ru-RU" dirty="0"/>
              <a:t>    Данный проект поможет детям  и родителям наиболее полно раскрыть пользу выращивания овощей, сбора ягод и грибов в плане пополнения витаминного запаса организма, а также в плане финансовой выгоды для всех участников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45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20688"/>
            <a:ext cx="8229600" cy="5904656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/>
              <a:t>Проблема</a:t>
            </a:r>
            <a:endParaRPr lang="ru-RU" dirty="0"/>
          </a:p>
          <a:p>
            <a:r>
              <a:rPr lang="ru-RU" dirty="0"/>
              <a:t>Задача трудового воспитания детей в условиях рыночной экономики решалась в  нашем ДОУ и ранее, но результаты исследования показали необходимость практического применения работы в данном направлении, наполнении ее новым содержанием. Поэтому возникла необходимость  изменить формы организации педагогического процесса по ознакомлению детей с трудом овощевода и продавца.</a:t>
            </a:r>
          </a:p>
          <a:p>
            <a:r>
              <a:rPr lang="ru-RU" dirty="0"/>
              <a:t>На наш взгляд, решением данной проблемы стала реализация проекта «Осенняя ярмарка».</a:t>
            </a:r>
          </a:p>
          <a:p>
            <a:r>
              <a:rPr lang="ru-RU" dirty="0"/>
              <a:t>Мы считаем, что метод проекта позволяет детям усвоить материал по данной теме через совместную трудовую деятельность, тем самым, делая познавательный процесс интересным и мотивационным.</a:t>
            </a:r>
          </a:p>
          <a:p>
            <a:r>
              <a:rPr lang="ru-RU" dirty="0"/>
              <a:t>Проектная деятельность развивает творческие способности, трудолюбие, коммуникативные качества, предпринимательские задатки</a:t>
            </a:r>
          </a:p>
          <a:p>
            <a:r>
              <a:rPr lang="ru-RU" dirty="0"/>
              <a:t>дошкольников.</a:t>
            </a:r>
          </a:p>
          <a:p>
            <a:r>
              <a:rPr lang="ru-RU" u="sng" dirty="0"/>
              <a:t>Гипотеза</a:t>
            </a:r>
            <a:endParaRPr lang="ru-RU" dirty="0"/>
          </a:p>
          <a:p>
            <a:r>
              <a:rPr lang="ru-RU" dirty="0"/>
              <a:t>Мы считаем, что использование данного проекта  (модели образовательной технологии проектно-исследовательской     деятельности воспитанников    5, 6,  7-го года жизни) приведет к активизации механизма детского саморазвития, в результате которой познавательная инициативность, социальная и творческая активность дошкольников перейдут на качественно новый уровень.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40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0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229600" cy="6408712"/>
          </a:xfrm>
        </p:spPr>
        <p:txBody>
          <a:bodyPr>
            <a:normAutofit lnSpcReduction="10000"/>
          </a:bodyPr>
          <a:lstStyle/>
          <a:p>
            <a:r>
              <a:rPr lang="ru-RU" u="sng" dirty="0"/>
              <a:t>Цель:</a:t>
            </a:r>
            <a:endParaRPr lang="ru-RU" dirty="0"/>
          </a:p>
          <a:p>
            <a:r>
              <a:rPr lang="ru-RU" dirty="0"/>
              <a:t>Установление тесного сотрудничества педагогов, родителей и детей.</a:t>
            </a:r>
          </a:p>
          <a:p>
            <a:r>
              <a:rPr lang="ru-RU" u="sng" dirty="0"/>
              <a:t>Задачи: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Способствовать созданию положительных эмоциональных переживаний родителей и детей;</a:t>
            </a:r>
          </a:p>
          <a:p>
            <a:pPr lvl="0"/>
            <a:r>
              <a:rPr lang="ru-RU" dirty="0"/>
              <a:t>Закрепить у детей старшего возраста понятия «ярмарка», «товар», «цена», «доход»;</a:t>
            </a:r>
          </a:p>
          <a:p>
            <a:pPr lvl="0"/>
            <a:r>
              <a:rPr lang="ru-RU" dirty="0"/>
              <a:t>Дать почувствовать удовлетворенность от совместной продажи товара, заработанных денег и от участия в решении о том, на что будут потрачены деньги;</a:t>
            </a:r>
          </a:p>
          <a:p>
            <a:pPr lvl="0"/>
            <a:r>
              <a:rPr lang="ru-RU" dirty="0"/>
              <a:t>Развивать диалогическую речь детей, умение общаться со сверстниками, взрослыми (покупателями).</a:t>
            </a:r>
          </a:p>
          <a:p>
            <a:pPr lvl="0"/>
            <a:r>
              <a:rPr lang="ru-RU" dirty="0"/>
              <a:t>Развивать семейный труд, сотрудничество семьи и детского сада;</a:t>
            </a:r>
          </a:p>
          <a:p>
            <a:pPr lvl="0"/>
            <a:r>
              <a:rPr lang="ru-RU" dirty="0"/>
              <a:t>Воспитывать у детей уважение к традициям, чувство гордости за свою семью.</a:t>
            </a:r>
          </a:p>
        </p:txBody>
      </p:sp>
    </p:spTree>
    <p:extLst>
      <p:ext uri="{BB962C8B-B14F-4D97-AF65-F5344CB8AC3E}">
        <p14:creationId xmlns:p14="http://schemas.microsoft.com/office/powerpoint/2010/main" val="307177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229600" cy="6336704"/>
          </a:xfrm>
        </p:spPr>
        <p:txBody>
          <a:bodyPr>
            <a:normAutofit fontScale="62500" lnSpcReduction="20000"/>
          </a:bodyPr>
          <a:lstStyle/>
          <a:p>
            <a:r>
              <a:rPr lang="ru-RU" u="sng" dirty="0"/>
              <a:t>Методы</a:t>
            </a:r>
            <a:endParaRPr lang="ru-RU" dirty="0"/>
          </a:p>
          <a:p>
            <a:endParaRPr lang="ru-RU" u="sng" dirty="0" smtClean="0"/>
          </a:p>
          <a:p>
            <a:r>
              <a:rPr lang="ru-RU" u="sng" dirty="0" smtClean="0"/>
              <a:t>Практические</a:t>
            </a:r>
            <a:endParaRPr lang="ru-RU" dirty="0"/>
          </a:p>
          <a:p>
            <a:r>
              <a:rPr lang="ru-RU" dirty="0"/>
              <a:t>1. Создание развивающей среды, обеспечивающей развитие интереса и любознательности.</a:t>
            </a:r>
          </a:p>
          <a:p>
            <a:r>
              <a:rPr lang="ru-RU" dirty="0"/>
              <a:t>2. Экскурсии на огород, на овощехранилище детского сада, на городской рынок, расширяющие кругозор ребенка.</a:t>
            </a:r>
          </a:p>
          <a:p>
            <a:r>
              <a:rPr lang="ru-RU" dirty="0"/>
              <a:t>3. Работа по проекту «Витаминный калейдоскоп» с целью формирования знаний о пользе овощей, ягод и фруктов.</a:t>
            </a:r>
          </a:p>
          <a:p>
            <a:r>
              <a:rPr lang="ru-RU" dirty="0"/>
              <a:t>4. Дидактические игры.</a:t>
            </a:r>
          </a:p>
          <a:p>
            <a:r>
              <a:rPr lang="ru-RU" dirty="0"/>
              <a:t>5. Подвижные игры.</a:t>
            </a:r>
          </a:p>
          <a:p>
            <a:endParaRPr lang="ru-RU" u="sng" dirty="0" smtClean="0"/>
          </a:p>
          <a:p>
            <a:r>
              <a:rPr lang="ru-RU" u="sng" dirty="0" smtClean="0"/>
              <a:t>Словесные</a:t>
            </a:r>
            <a:endParaRPr lang="ru-RU" dirty="0"/>
          </a:p>
          <a:p>
            <a:r>
              <a:rPr lang="ru-RU" dirty="0"/>
              <a:t>1. Беседы.</a:t>
            </a:r>
          </a:p>
          <a:p>
            <a:r>
              <a:rPr lang="ru-RU" dirty="0"/>
              <a:t>2. Чтение художественной литературы.</a:t>
            </a:r>
          </a:p>
          <a:p>
            <a:r>
              <a:rPr lang="ru-RU" dirty="0"/>
              <a:t>3. Заучивание стихотворений.</a:t>
            </a:r>
          </a:p>
          <a:p>
            <a:r>
              <a:rPr lang="ru-RU" dirty="0"/>
              <a:t>4. Рассказывание </a:t>
            </a:r>
          </a:p>
          <a:p>
            <a:r>
              <a:rPr lang="ru-RU" dirty="0"/>
              <a:t>5.Разучивание осенних песен, хороводов, зазывалок, закличек.</a:t>
            </a:r>
          </a:p>
          <a:p>
            <a:r>
              <a:rPr lang="ru-RU" dirty="0"/>
              <a:t>   </a:t>
            </a:r>
          </a:p>
          <a:p>
            <a:r>
              <a:rPr lang="ru-RU" u="sng" dirty="0"/>
              <a:t>Наглядные</a:t>
            </a:r>
            <a:endParaRPr lang="ru-RU" dirty="0"/>
          </a:p>
          <a:p>
            <a:pPr lvl="0"/>
            <a:r>
              <a:rPr lang="ru-RU" dirty="0"/>
              <a:t>Организация выставок «Волшебный сундучок Осени», «Вальс цветов».</a:t>
            </a:r>
          </a:p>
          <a:p>
            <a:pPr lvl="0"/>
            <a:r>
              <a:rPr lang="ru-RU" dirty="0"/>
              <a:t>Организация конкурса осенних шляп</a:t>
            </a:r>
          </a:p>
          <a:p>
            <a:pPr lvl="0"/>
            <a:r>
              <a:rPr lang="ru-RU" dirty="0"/>
              <a:t>Сбор фотоматериалов.</a:t>
            </a:r>
          </a:p>
          <a:p>
            <a:pPr lvl="0"/>
            <a:r>
              <a:rPr lang="ru-RU" dirty="0"/>
              <a:t>Рассматривание иллюстраций.</a:t>
            </a:r>
          </a:p>
          <a:p>
            <a:pPr lvl="0"/>
            <a:r>
              <a:rPr lang="ru-RU" dirty="0"/>
              <a:t>Информационные стенды.</a:t>
            </a:r>
          </a:p>
          <a:p>
            <a:pPr lvl="0"/>
            <a:r>
              <a:rPr lang="ru-RU" dirty="0"/>
              <a:t>Личный пример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125710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424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229600" cy="6408712"/>
          </a:xfrm>
        </p:spPr>
        <p:txBody>
          <a:bodyPr>
            <a:normAutofit fontScale="55000" lnSpcReduction="20000"/>
          </a:bodyPr>
          <a:lstStyle/>
          <a:p>
            <a:endParaRPr lang="ru-RU" b="1" u="sng" dirty="0" smtClean="0"/>
          </a:p>
          <a:p>
            <a:r>
              <a:rPr lang="ru-RU" b="1" u="sng" dirty="0" smtClean="0"/>
              <a:t>План </a:t>
            </a:r>
            <a:r>
              <a:rPr lang="ru-RU" b="1" u="sng" dirty="0"/>
              <a:t>реализации проекта: </a:t>
            </a:r>
          </a:p>
          <a:p>
            <a:r>
              <a:rPr lang="ru-RU" u="sng" dirty="0"/>
              <a:t>I этап</a:t>
            </a:r>
          </a:p>
          <a:p>
            <a:pPr lvl="0"/>
            <a:r>
              <a:rPr lang="ru-RU" dirty="0"/>
              <a:t>Обоснование актуальности темы, мотивация её выбора.</a:t>
            </a:r>
          </a:p>
          <a:p>
            <a:pPr lvl="0"/>
            <a:r>
              <a:rPr lang="ru-RU" dirty="0"/>
              <a:t>Формулирование задач и цели проекта.    </a:t>
            </a:r>
          </a:p>
          <a:p>
            <a:pPr lvl="0"/>
            <a:r>
              <a:rPr lang="ru-RU" dirty="0"/>
              <a:t>Подбор методической, справочной, энциклопедической и художественной литературы по тематике проекта.    </a:t>
            </a:r>
          </a:p>
          <a:p>
            <a:pPr lvl="0"/>
            <a:r>
              <a:rPr lang="ru-RU" dirty="0"/>
              <a:t> Подбор необходимого оборудования и пособий для практического обогащения проекта.</a:t>
            </a:r>
          </a:p>
          <a:p>
            <a:pPr lvl="0"/>
            <a:r>
              <a:rPr lang="ru-RU" dirty="0"/>
              <a:t> Разработка диагностического материала.</a:t>
            </a:r>
          </a:p>
          <a:p>
            <a:r>
              <a:rPr lang="ru-RU" u="sng" dirty="0"/>
              <a:t>II этап</a:t>
            </a:r>
          </a:p>
          <a:p>
            <a:pPr lvl="0"/>
            <a:r>
              <a:rPr lang="ru-RU" dirty="0"/>
              <a:t>Проведение цикла познавательных занятий, на темы:</a:t>
            </a:r>
          </a:p>
          <a:p>
            <a:r>
              <a:rPr lang="ru-RU" dirty="0"/>
              <a:t>“Витаминный калейдоскоп», «Что успело, то поспело», «Ягоды и грибы Бурятии»</a:t>
            </a:r>
          </a:p>
          <a:p>
            <a:pPr lvl="0"/>
            <a:r>
              <a:rPr lang="ru-RU" dirty="0"/>
              <a:t>Конкурс осенних шляп</a:t>
            </a:r>
          </a:p>
          <a:p>
            <a:pPr lvl="0"/>
            <a:r>
              <a:rPr lang="ru-RU" dirty="0"/>
              <a:t>Оформление альбомов: “Ягоды”, “Овощи”, «Хлеб – всему голова!»</a:t>
            </a:r>
          </a:p>
          <a:p>
            <a:pPr lvl="0"/>
            <a:r>
              <a:rPr lang="ru-RU" dirty="0"/>
              <a:t>Словотворчество с родителями «Сочини закличку, представь свой товар»</a:t>
            </a:r>
          </a:p>
          <a:p>
            <a:pPr lvl="0"/>
            <a:r>
              <a:rPr lang="ru-RU" dirty="0"/>
              <a:t>Оформление дидактических игр</a:t>
            </a:r>
          </a:p>
          <a:p>
            <a:pPr lvl="0"/>
            <a:r>
              <a:rPr lang="ru-RU" dirty="0"/>
              <a:t>Выставка детских работ «Дары Осени» </a:t>
            </a:r>
          </a:p>
          <a:p>
            <a:pPr lvl="0"/>
            <a:r>
              <a:rPr lang="ru-RU" dirty="0"/>
              <a:t>Лепка «Овощи»</a:t>
            </a:r>
          </a:p>
          <a:p>
            <a:pPr lvl="0"/>
            <a:r>
              <a:rPr lang="ru-RU" dirty="0"/>
              <a:t>Экскурсии на огород, на овощехранилище детского сада, на городской рынок</a:t>
            </a:r>
          </a:p>
          <a:p>
            <a:pPr lvl="0"/>
            <a:r>
              <a:rPr lang="ru-RU" dirty="0"/>
              <a:t>Разучивание стихов и песен об осени, урожае .</a:t>
            </a:r>
          </a:p>
          <a:p>
            <a:pPr lvl="0"/>
            <a:r>
              <a:rPr lang="ru-RU" dirty="0"/>
              <a:t>Оформление торговых лавок</a:t>
            </a:r>
          </a:p>
          <a:p>
            <a:r>
              <a:rPr lang="ru-RU" u="sng" dirty="0"/>
              <a:t>III этап</a:t>
            </a:r>
          </a:p>
          <a:p>
            <a:pPr lvl="0"/>
            <a:r>
              <a:rPr lang="ru-RU" dirty="0"/>
              <a:t>Проведение ярмарки-распродажи овощей и осенних заготовок совместно с детьми и родителями</a:t>
            </a:r>
          </a:p>
          <a:p>
            <a:pPr lvl="0"/>
            <a:r>
              <a:rPr lang="ru-RU" dirty="0"/>
              <a:t>Оценка этапов реализации проекта детьми.</a:t>
            </a:r>
          </a:p>
          <a:p>
            <a:pPr lvl="0"/>
            <a:r>
              <a:rPr lang="ru-RU" dirty="0"/>
              <a:t>Презентация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71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29600" cy="5904656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/>
              <a:t>Предполагаемый результат</a:t>
            </a:r>
            <a:endParaRPr lang="ru-RU" dirty="0"/>
          </a:p>
          <a:p>
            <a:pPr lvl="0"/>
            <a:r>
              <a:rPr lang="ru-RU" dirty="0"/>
              <a:t>Итоговым результатом является, мониторинг проектной деятельности детей по теме: «Осенняя ярмарка», в ходе которого определяется уровень знаний детей по трудовому воспитанию. При этом учитывается активное участие детей в различных видах деятельности (активное участие детей в выставках, конкурсах, непосредственно ярмарке)</a:t>
            </a:r>
          </a:p>
          <a:p>
            <a:pPr lvl="0"/>
            <a:r>
              <a:rPr lang="ru-RU" dirty="0"/>
              <a:t>Умение выражать собственное мнение, анализировать, живо реагировать на происходящее, оказывать посильную помощь.</a:t>
            </a:r>
          </a:p>
          <a:p>
            <a:pPr lvl="0"/>
            <a:r>
              <a:rPr lang="ru-RU" dirty="0"/>
              <a:t>Приобретение детьми дошкольного возраста навыков социального общения со взрослыми и сверстниками.</a:t>
            </a:r>
          </a:p>
          <a:p>
            <a:pPr lvl="0"/>
            <a:r>
              <a:rPr lang="ru-RU" dirty="0"/>
              <a:t>Проявление внимания и уважения к посторонним людям - покупателям, оказание посильной помощи родителям в выращивании, сборе, заготовке и продаже овощей и даров осени.</a:t>
            </a:r>
          </a:p>
          <a:p>
            <a:r>
              <a:rPr lang="ru-RU" dirty="0"/>
              <a:t>Главным итогом данного мероприятия, который мы видим в глазах детей и их родителей, является радость от участия, общения и совместной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05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6809" y="764704"/>
            <a:ext cx="7772400" cy="893961"/>
          </a:xfrm>
        </p:spPr>
        <p:txBody>
          <a:bodyPr/>
          <a:lstStyle/>
          <a:p>
            <a:r>
              <a:rPr lang="ru-RU" dirty="0" smtClean="0"/>
              <a:t>Выставка «Вальс цветов»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89134"/>
            <a:ext cx="2746792" cy="3662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89134"/>
            <a:ext cx="2754306" cy="3672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89878"/>
            <a:ext cx="275430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2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Выставка «Вальс цветов»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12776"/>
            <a:ext cx="3672407" cy="27543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3672408" cy="2754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3573016"/>
            <a:ext cx="4041643" cy="303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8362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</TotalTime>
  <Words>366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Проект «Осенняя ярмарка»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Выставка «Вальс цветов»</vt:lpstr>
      <vt:lpstr>Выставка «Вальс цветов»</vt:lpstr>
      <vt:lpstr>Конкурс осенних шляп</vt:lpstr>
      <vt:lpstr>Осенние песни, хороводы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«Вальс цветов»</dc:title>
  <dc:creator>Пользователь</dc:creator>
  <cp:lastModifiedBy>Пользователь</cp:lastModifiedBy>
  <cp:revision>7</cp:revision>
  <dcterms:created xsi:type="dcterms:W3CDTF">2015-02-06T02:33:34Z</dcterms:created>
  <dcterms:modified xsi:type="dcterms:W3CDTF">2015-02-06T03:49:30Z</dcterms:modified>
</cp:coreProperties>
</file>